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52" d="100"/>
          <a:sy n="52" d="100"/>
        </p:scale>
        <p:origin x="5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8735-FC7F-4C53-9884-3EC6E6DE666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193736C-D2CF-4E91-B2F2-EDA73D59CDB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2514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8735-FC7F-4C53-9884-3EC6E6DE666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736C-D2CF-4E91-B2F2-EDA73D59CDB4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0646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8735-FC7F-4C53-9884-3EC6E6DE666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736C-D2CF-4E91-B2F2-EDA73D59CDB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927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8735-FC7F-4C53-9884-3EC6E6DE666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736C-D2CF-4E91-B2F2-EDA73D59CDB4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2636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8735-FC7F-4C53-9884-3EC6E6DE666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736C-D2CF-4E91-B2F2-EDA73D59CDB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863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8735-FC7F-4C53-9884-3EC6E6DE666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736C-D2CF-4E91-B2F2-EDA73D59CDB4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990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8735-FC7F-4C53-9884-3EC6E6DE666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736C-D2CF-4E91-B2F2-EDA73D59CDB4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4113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8735-FC7F-4C53-9884-3EC6E6DE666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736C-D2CF-4E91-B2F2-EDA73D59CDB4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2303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8735-FC7F-4C53-9884-3EC6E6DE666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736C-D2CF-4E91-B2F2-EDA73D59C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70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8735-FC7F-4C53-9884-3EC6E6DE666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736C-D2CF-4E91-B2F2-EDA73D59CDB4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6021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3F68735-FC7F-4C53-9884-3EC6E6DE666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736C-D2CF-4E91-B2F2-EDA73D59CDB4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7664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68735-FC7F-4C53-9884-3EC6E6DE666B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193736C-D2CF-4E91-B2F2-EDA73D59CDB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56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9331398" cy="254143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SECTION 16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Emergency Childbirth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880" y="3605841"/>
            <a:ext cx="3051954" cy="251891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162"/>
            <a:ext cx="1716759" cy="154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0610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5251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END OF SECTION 16</a:t>
            </a:r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594" y="2016125"/>
            <a:ext cx="3845137" cy="344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1879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Child </a:t>
            </a:r>
            <a:r>
              <a:rPr lang="en-US" dirty="0"/>
              <a:t>birth is a natural process and </a:t>
            </a:r>
            <a:r>
              <a:rPr lang="en-US" b="1" dirty="0"/>
              <a:t>complications are </a:t>
            </a:r>
            <a:r>
              <a:rPr lang="en-US" b="1" dirty="0" smtClean="0"/>
              <a:t>uncommon</a:t>
            </a:r>
          </a:p>
          <a:p>
            <a:endParaRPr lang="en-US" b="1" dirty="0"/>
          </a:p>
          <a:p>
            <a:r>
              <a:rPr lang="en-US" dirty="0"/>
              <a:t>Emergency child birth is defined as a situation where the expecting mother-to-be </a:t>
            </a:r>
            <a:r>
              <a:rPr lang="en-US" dirty="0" smtClean="0"/>
              <a:t>can not </a:t>
            </a:r>
            <a:r>
              <a:rPr lang="en-US" dirty="0"/>
              <a:t>reach medical facilities in time and needs to give birth on the </a:t>
            </a:r>
            <a:r>
              <a:rPr lang="en-US" dirty="0" smtClean="0"/>
              <a:t>spot</a:t>
            </a:r>
          </a:p>
          <a:p>
            <a:endParaRPr lang="en-US" dirty="0"/>
          </a:p>
          <a:p>
            <a:r>
              <a:rPr lang="en-US" i="1" dirty="0"/>
              <a:t>Causes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Being </a:t>
            </a:r>
            <a:r>
              <a:rPr lang="en-US" dirty="0"/>
              <a:t>away from medical facilities is the most common cause for this situation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 Also, not </a:t>
            </a:r>
            <a:r>
              <a:rPr lang="en-US" dirty="0"/>
              <a:t>having transportation.</a:t>
            </a:r>
          </a:p>
        </p:txBody>
      </p:sp>
    </p:spTree>
    <p:extLst>
      <p:ext uri="{BB962C8B-B14F-4D97-AF65-F5344CB8AC3E}">
        <p14:creationId xmlns:p14="http://schemas.microsoft.com/office/powerpoint/2010/main" val="18654603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Signs and symptoms of an imminent child birth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Obvious </a:t>
            </a:r>
            <a:r>
              <a:rPr lang="en-US" dirty="0"/>
              <a:t>signs of late stages of pregnancy </a:t>
            </a:r>
          </a:p>
          <a:p>
            <a:endParaRPr lang="en-US" dirty="0"/>
          </a:p>
          <a:p>
            <a:r>
              <a:rPr lang="en-US" dirty="0" smtClean="0"/>
              <a:t>Waters </a:t>
            </a:r>
            <a:r>
              <a:rPr lang="en-US" dirty="0"/>
              <a:t>break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Sudden </a:t>
            </a:r>
            <a:r>
              <a:rPr lang="en-US" dirty="0"/>
              <a:t>increase in </a:t>
            </a:r>
            <a:r>
              <a:rPr lang="en-US" dirty="0" smtClean="0"/>
              <a:t>mother’s energy contractions are less than two minutes apart</a:t>
            </a:r>
          </a:p>
          <a:p>
            <a:endParaRPr lang="en-US" dirty="0"/>
          </a:p>
          <a:p>
            <a:r>
              <a:rPr lang="en-US" dirty="0"/>
              <a:t>If the mother says, “the baby is coming,” or the baby’s head is showing</a:t>
            </a:r>
            <a:r>
              <a:rPr lang="en-US"/>
              <a:t>, </a:t>
            </a:r>
            <a:r>
              <a:rPr lang="en-US" smtClean="0"/>
              <a:t>or </a:t>
            </a:r>
            <a:r>
              <a:rPr lang="en-US" dirty="0" smtClean="0"/>
              <a:t>then </a:t>
            </a:r>
            <a:r>
              <a:rPr lang="en-US" dirty="0"/>
              <a:t>it is time to deliver the baby on </a:t>
            </a:r>
            <a:r>
              <a:rPr lang="en-US" dirty="0" smtClean="0"/>
              <a:t>the spot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58686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Call </a:t>
            </a:r>
            <a:r>
              <a:rPr lang="en-US" dirty="0"/>
              <a:t>for </a:t>
            </a:r>
            <a:r>
              <a:rPr lang="en-US" dirty="0" smtClean="0"/>
              <a:t>ambulance </a:t>
            </a:r>
          </a:p>
          <a:p>
            <a:endParaRPr lang="en-US" dirty="0"/>
          </a:p>
          <a:p>
            <a:r>
              <a:rPr lang="en-US" dirty="0" smtClean="0"/>
              <a:t>Try </a:t>
            </a:r>
            <a:r>
              <a:rPr lang="en-US" dirty="0"/>
              <a:t>and move the pregnant woman out of public </a:t>
            </a:r>
            <a:r>
              <a:rPr lang="en-US" dirty="0" smtClean="0"/>
              <a:t>view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Encourage </a:t>
            </a:r>
            <a:r>
              <a:rPr lang="en-US" dirty="0"/>
              <a:t>the woman to lie on her </a:t>
            </a:r>
            <a:r>
              <a:rPr lang="en-US" dirty="0" smtClean="0"/>
              <a:t>back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/>
              <a:t>Remove any necessary clothing but </a:t>
            </a:r>
            <a:r>
              <a:rPr lang="en-US" dirty="0" smtClean="0"/>
              <a:t>keep her </a:t>
            </a:r>
            <a:r>
              <a:rPr lang="en-US" dirty="0"/>
              <a:t>covered to protect her </a:t>
            </a:r>
            <a:r>
              <a:rPr lang="en-US" dirty="0" smtClean="0"/>
              <a:t>privacy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Put some clean towels under her.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7347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</a:t>
            </a:r>
            <a:r>
              <a:rPr lang="en-US" dirty="0" smtClean="0"/>
              <a:t>ll </a:t>
            </a:r>
            <a:r>
              <a:rPr lang="en-US" dirty="0"/>
              <a:t>you have to do is support the baby as it comes out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Hold the head as </a:t>
            </a:r>
            <a:r>
              <a:rPr lang="en-US" dirty="0" smtClean="0"/>
              <a:t>it is </a:t>
            </a:r>
            <a:r>
              <a:rPr lang="en-US" dirty="0"/>
              <a:t>heavy compared to the rest of the </a:t>
            </a:r>
            <a:r>
              <a:rPr lang="en-US" dirty="0" smtClean="0"/>
              <a:t>baby</a:t>
            </a:r>
          </a:p>
          <a:p>
            <a:endParaRPr lang="en-US" dirty="0"/>
          </a:p>
          <a:p>
            <a:r>
              <a:rPr lang="en-US" dirty="0" smtClean="0"/>
              <a:t>As </a:t>
            </a:r>
            <a:r>
              <a:rPr lang="en-US" dirty="0"/>
              <a:t>soon as you can see the baby’s throat make sure the umbilical cord is not </a:t>
            </a:r>
            <a:r>
              <a:rPr lang="en-US" dirty="0" smtClean="0"/>
              <a:t>wrapped around it</a:t>
            </a:r>
          </a:p>
          <a:p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it is use your finger to loosen it and pass it over the head. This is easy </a:t>
            </a:r>
            <a:r>
              <a:rPr lang="en-US" dirty="0" smtClean="0"/>
              <a:t>to do</a:t>
            </a:r>
          </a:p>
          <a:p>
            <a:endParaRPr lang="en-US" dirty="0"/>
          </a:p>
          <a:p>
            <a:r>
              <a:rPr lang="en-US" dirty="0" smtClean="0"/>
              <a:t>Once </a:t>
            </a:r>
            <a:r>
              <a:rPr lang="en-US" dirty="0"/>
              <a:t>the baby comes out wrap it in a clean </a:t>
            </a:r>
            <a:r>
              <a:rPr lang="en-US" dirty="0" smtClean="0"/>
              <a:t>towel/cloth and Clean </a:t>
            </a:r>
            <a:r>
              <a:rPr lang="en-US" dirty="0"/>
              <a:t>its mouth and nose.</a:t>
            </a:r>
          </a:p>
        </p:txBody>
      </p:sp>
    </p:spTree>
    <p:extLst>
      <p:ext uri="{BB962C8B-B14F-4D97-AF65-F5344CB8AC3E}">
        <p14:creationId xmlns:p14="http://schemas.microsoft.com/office/powerpoint/2010/main" val="42231494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If it is not breathing massage its back and tickly its feet. This should help </a:t>
            </a:r>
            <a:r>
              <a:rPr lang="en-US" dirty="0" smtClean="0"/>
              <a:t>stimulate the </a:t>
            </a:r>
            <a:r>
              <a:rPr lang="en-US" dirty="0"/>
              <a:t>breathing </a:t>
            </a:r>
            <a:r>
              <a:rPr lang="en-US" dirty="0" smtClean="0"/>
              <a:t>mechanism</a:t>
            </a:r>
          </a:p>
          <a:p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it is still not breathing begin rescue breathing and </a:t>
            </a:r>
            <a:r>
              <a:rPr lang="en-US" dirty="0" smtClean="0"/>
              <a:t>CPR</a:t>
            </a:r>
          </a:p>
          <a:p>
            <a:endParaRPr lang="en-US" dirty="0"/>
          </a:p>
          <a:p>
            <a:r>
              <a:rPr lang="en-US" dirty="0" smtClean="0"/>
              <a:t>Never </a:t>
            </a:r>
            <a:r>
              <a:rPr lang="en-US" dirty="0"/>
              <a:t>hold the baby upside down and slap </a:t>
            </a:r>
            <a:r>
              <a:rPr lang="en-US" dirty="0" smtClean="0"/>
              <a:t>it: note  </a:t>
            </a:r>
            <a:r>
              <a:rPr lang="en-US" dirty="0"/>
              <a:t>if you </a:t>
            </a:r>
            <a:r>
              <a:rPr lang="en-US" dirty="0" smtClean="0"/>
              <a:t>should drop </a:t>
            </a:r>
            <a:r>
              <a:rPr lang="en-US" dirty="0"/>
              <a:t>the baby you’ll be in </a:t>
            </a:r>
            <a:r>
              <a:rPr lang="en-US" dirty="0" smtClean="0"/>
              <a:t>trouble</a:t>
            </a:r>
          </a:p>
          <a:p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the baby is fine give it to the mother to hold</a:t>
            </a:r>
          </a:p>
        </p:txBody>
      </p:sp>
    </p:spTree>
    <p:extLst>
      <p:ext uri="{BB962C8B-B14F-4D97-AF65-F5344CB8AC3E}">
        <p14:creationId xmlns:p14="http://schemas.microsoft.com/office/powerpoint/2010/main" val="31094968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other end of the umbilical cord will be attached to the placenta which will still </a:t>
            </a:r>
            <a:r>
              <a:rPr lang="en-US" dirty="0" smtClean="0"/>
              <a:t>be inside </a:t>
            </a:r>
            <a:r>
              <a:rPr lang="en-US" dirty="0"/>
              <a:t>the </a:t>
            </a:r>
            <a:r>
              <a:rPr lang="en-US" dirty="0" smtClean="0"/>
              <a:t>mother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Do not pull, it will come out on its own in a few minutes in </a:t>
            </a:r>
            <a:r>
              <a:rPr lang="en-US" dirty="0" smtClean="0"/>
              <a:t>another set </a:t>
            </a:r>
            <a:r>
              <a:rPr lang="en-US" dirty="0"/>
              <a:t>of </a:t>
            </a:r>
            <a:r>
              <a:rPr lang="en-US" dirty="0" smtClean="0"/>
              <a:t>contractions</a:t>
            </a:r>
          </a:p>
          <a:p>
            <a:endParaRPr lang="en-US" dirty="0"/>
          </a:p>
          <a:p>
            <a:r>
              <a:rPr lang="en-US" dirty="0" smtClean="0"/>
              <a:t>Do </a:t>
            </a:r>
            <a:r>
              <a:rPr lang="en-US" dirty="0"/>
              <a:t>not cut the cord. Simply wrap the placenta in a towel and keep with the </a:t>
            </a:r>
            <a:r>
              <a:rPr lang="en-US" dirty="0" smtClean="0"/>
              <a:t>baby</a:t>
            </a:r>
          </a:p>
          <a:p>
            <a:endParaRPr lang="en-US" dirty="0"/>
          </a:p>
          <a:p>
            <a:r>
              <a:rPr lang="en-US" dirty="0" smtClean="0"/>
              <a:t>Never </a:t>
            </a:r>
            <a:r>
              <a:rPr lang="en-US" dirty="0"/>
              <a:t>put the placenta lower than the baby as blood may drain from the baby </a:t>
            </a:r>
            <a:r>
              <a:rPr lang="en-US" dirty="0" smtClean="0"/>
              <a:t>back into </a:t>
            </a:r>
            <a:r>
              <a:rPr lang="en-US" dirty="0"/>
              <a:t>the placenta.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Y</a:t>
            </a:r>
            <a:r>
              <a:rPr lang="en-US" dirty="0" smtClean="0"/>
              <a:t>ou </a:t>
            </a:r>
            <a:r>
              <a:rPr lang="en-US" dirty="0"/>
              <a:t>may tie something around the umbilical cord a </a:t>
            </a:r>
            <a:r>
              <a:rPr lang="en-US" dirty="0" smtClean="0"/>
              <a:t>few centimeters </a:t>
            </a:r>
            <a:r>
              <a:rPr lang="en-US" dirty="0"/>
              <a:t>away from the baby and from the placenta. But do not cut it.</a:t>
            </a:r>
          </a:p>
        </p:txBody>
      </p:sp>
    </p:spTree>
    <p:extLst>
      <p:ext uri="{BB962C8B-B14F-4D97-AF65-F5344CB8AC3E}">
        <p14:creationId xmlns:p14="http://schemas.microsoft.com/office/powerpoint/2010/main" val="20227548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If the baby begins to come out feet first it is a complication but there is nothing </a:t>
            </a:r>
            <a:r>
              <a:rPr lang="en-US" dirty="0" smtClean="0"/>
              <a:t>you can do</a:t>
            </a:r>
          </a:p>
          <a:p>
            <a:endParaRPr lang="en-US" dirty="0"/>
          </a:p>
          <a:p>
            <a:r>
              <a:rPr lang="en-US" dirty="0" smtClean="0"/>
              <a:t>Instruct </a:t>
            </a:r>
            <a:r>
              <a:rPr lang="en-US" dirty="0"/>
              <a:t>the mother not to </a:t>
            </a:r>
            <a:r>
              <a:rPr lang="en-US" dirty="0" smtClean="0"/>
              <a:t>push</a:t>
            </a:r>
          </a:p>
          <a:p>
            <a:endParaRPr lang="en-US" dirty="0"/>
          </a:p>
          <a:p>
            <a:r>
              <a:rPr lang="en-US" dirty="0" smtClean="0"/>
              <a:t>Do </a:t>
            </a:r>
            <a:r>
              <a:rPr lang="en-US" dirty="0"/>
              <a:t>not try to push the baby back </a:t>
            </a:r>
            <a:r>
              <a:rPr lang="en-US" dirty="0" smtClean="0"/>
              <a:t>in</a:t>
            </a:r>
          </a:p>
          <a:p>
            <a:endParaRPr lang="en-US" dirty="0"/>
          </a:p>
          <a:p>
            <a:r>
              <a:rPr lang="en-US" dirty="0" smtClean="0"/>
              <a:t>Simply support </a:t>
            </a:r>
            <a:r>
              <a:rPr lang="en-US" dirty="0"/>
              <a:t>it any way it comes out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Rest and reassure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2490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CHILDBIRTH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400" dirty="0"/>
              <a:t>Although it is very easy to panic in such a situation keep in mind that  </a:t>
            </a:r>
            <a:r>
              <a:rPr lang="en-US" sz="4400" dirty="0" smtClean="0"/>
              <a:t>giving </a:t>
            </a:r>
            <a:r>
              <a:rPr lang="en-US" sz="4400" dirty="0"/>
              <a:t>birth </a:t>
            </a:r>
            <a:r>
              <a:rPr lang="en-US" sz="4400" dirty="0" smtClean="0"/>
              <a:t>is natural </a:t>
            </a:r>
            <a:r>
              <a:rPr lang="en-US" sz="4400" dirty="0"/>
              <a:t>and has been done for thousands of years, even </a:t>
            </a:r>
            <a:r>
              <a:rPr lang="en-US" sz="4400" dirty="0" smtClean="0"/>
              <a:t>before </a:t>
            </a:r>
            <a:r>
              <a:rPr lang="en-US" sz="4400" dirty="0"/>
              <a:t>hospitals were created</a:t>
            </a:r>
          </a:p>
        </p:txBody>
      </p:sp>
    </p:spTree>
    <p:extLst>
      <p:ext uri="{BB962C8B-B14F-4D97-AF65-F5344CB8AC3E}">
        <p14:creationId xmlns:p14="http://schemas.microsoft.com/office/powerpoint/2010/main" val="28135681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37</TotalTime>
  <Words>514</Words>
  <Application>Microsoft Office PowerPoint</Application>
  <PresentationFormat>Widescreen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Gill Sans MT</vt:lpstr>
      <vt:lpstr>Gallery</vt:lpstr>
      <vt:lpstr>SECTION 16  Emergency Childbirth</vt:lpstr>
      <vt:lpstr>Overview</vt:lpstr>
      <vt:lpstr>Signs and symptoms of an imminent child birth</vt:lpstr>
      <vt:lpstr>Management</vt:lpstr>
      <vt:lpstr>Management</vt:lpstr>
      <vt:lpstr>Management</vt:lpstr>
      <vt:lpstr>Management</vt:lpstr>
      <vt:lpstr>Management</vt:lpstr>
      <vt:lpstr>EMERGENCY CHILDBIRTH</vt:lpstr>
      <vt:lpstr>END</vt:lpstr>
      <vt:lpstr>END OF SECTION 16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Emergency Childbirth</dc:title>
  <dc:creator>D.r Nic</dc:creator>
  <cp:lastModifiedBy>WILLIAM</cp:lastModifiedBy>
  <cp:revision>8</cp:revision>
  <dcterms:created xsi:type="dcterms:W3CDTF">2016-04-07T05:59:57Z</dcterms:created>
  <dcterms:modified xsi:type="dcterms:W3CDTF">2018-05-12T09:15:12Z</dcterms:modified>
</cp:coreProperties>
</file>